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446" r:id="rId2"/>
    <p:sldId id="447" r:id="rId3"/>
    <p:sldId id="448" r:id="rId4"/>
    <p:sldId id="449" r:id="rId5"/>
    <p:sldId id="450" r:id="rId6"/>
    <p:sldId id="451" r:id="rId7"/>
    <p:sldId id="452" r:id="rId8"/>
    <p:sldId id="453" r:id="rId9"/>
    <p:sldId id="454" r:id="rId10"/>
    <p:sldId id="456" r:id="rId11"/>
    <p:sldId id="457" r:id="rId12"/>
    <p:sldId id="458" r:id="rId13"/>
    <p:sldId id="459" r:id="rId14"/>
    <p:sldId id="460" r:id="rId15"/>
    <p:sldId id="461" r:id="rId16"/>
    <p:sldId id="462" r:id="rId17"/>
    <p:sldId id="463" r:id="rId18"/>
    <p:sldId id="464" r:id="rId19"/>
    <p:sldId id="465" r:id="rId20"/>
    <p:sldId id="466" r:id="rId21"/>
    <p:sldId id="467" r:id="rId22"/>
    <p:sldId id="468" r:id="rId23"/>
    <p:sldId id="469" r:id="rId24"/>
    <p:sldId id="470" r:id="rId25"/>
    <p:sldId id="471" r:id="rId26"/>
    <p:sldId id="472" r:id="rId27"/>
    <p:sldId id="473" r:id="rId28"/>
    <p:sldId id="474" r:id="rId29"/>
    <p:sldId id="475" r:id="rId30"/>
    <p:sldId id="476" r:id="rId31"/>
    <p:sldId id="515" r:id="rId32"/>
    <p:sldId id="516" r:id="rId33"/>
    <p:sldId id="517" r:id="rId34"/>
    <p:sldId id="518" r:id="rId35"/>
    <p:sldId id="519" r:id="rId36"/>
    <p:sldId id="520" r:id="rId37"/>
    <p:sldId id="521" r:id="rId38"/>
    <p:sldId id="522" r:id="rId39"/>
    <p:sldId id="523" r:id="rId40"/>
    <p:sldId id="524" r:id="rId41"/>
    <p:sldId id="525" r:id="rId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sr-Latn-R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sr-Latn-R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text styles</a:t>
            </a:r>
          </a:p>
          <a:p>
            <a:pPr lvl="1"/>
            <a:r>
              <a:rPr lang="en-US" altLang="sr-Latn-RS" smtClean="0"/>
              <a:t>Second level</a:t>
            </a:r>
          </a:p>
          <a:p>
            <a:pPr lvl="2"/>
            <a:r>
              <a:rPr lang="en-US" altLang="sr-Latn-RS" smtClean="0"/>
              <a:t>Third level</a:t>
            </a:r>
          </a:p>
          <a:p>
            <a:pPr lvl="3"/>
            <a:r>
              <a:rPr lang="en-US" altLang="sr-Latn-RS" smtClean="0"/>
              <a:t>Fourth level</a:t>
            </a:r>
          </a:p>
          <a:p>
            <a:pPr lvl="4"/>
            <a:r>
              <a:rPr lang="en-US" altLang="sr-Latn-R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sr-Latn-R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85E03B8-563F-4282-96D9-190711E37076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8568157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M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sr-Latn-M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9B37EE-EF84-4ABC-9F8F-38D3AFFA56EE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110541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M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M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878595-EDE4-4B5C-A66E-D4F830EDAC20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764490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M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M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4BCE7-B7AC-4EB4-93AF-384BF80F06D1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4142736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M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M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B0A3C-5B98-40F4-A30D-0A0E026F3C41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686326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r-Latn-M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628A0-1E3E-400D-82D8-6C0FB3A786C6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801798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M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M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M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FCED82-5758-46F3-8F0D-E1994376890B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042639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r-Latn-M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M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M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072CAA-5953-4A56-8AE7-D6C328FB0C78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586003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M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ED736-216C-40AE-B47B-2A2776D89224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040166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08796-CEB7-49B4-9EE8-9E91707B8D9C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273409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r-Latn-M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M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B27085-43FE-4E16-AA99-B921E1238B40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618838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r-Latn-M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M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E0AC71-E194-4A6B-A7AF-86C1A8AB20A2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4290128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text styles</a:t>
            </a:r>
          </a:p>
          <a:p>
            <a:pPr lvl="1"/>
            <a:r>
              <a:rPr lang="en-US" altLang="sr-Latn-RS" smtClean="0"/>
              <a:t>Second level</a:t>
            </a:r>
          </a:p>
          <a:p>
            <a:pPr lvl="2"/>
            <a:r>
              <a:rPr lang="en-US" altLang="sr-Latn-RS" smtClean="0"/>
              <a:t>Third level</a:t>
            </a:r>
          </a:p>
          <a:p>
            <a:pPr lvl="3"/>
            <a:r>
              <a:rPr lang="en-US" altLang="sr-Latn-RS" smtClean="0"/>
              <a:t>Fourth level</a:t>
            </a:r>
          </a:p>
          <a:p>
            <a:pPr lvl="4"/>
            <a:r>
              <a:rPr lang="en-US" altLang="sr-Latn-R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sr-Latn-R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sr-Latn-R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53E3B08-898A-4A9A-9249-94D7499DCD2B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2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2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2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2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2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2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2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30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E017C-5F16-4B1D-99A8-9B787A90D765}" type="slidenum">
              <a:rPr lang="en-US" altLang="sr-Latn-RS"/>
              <a:pPr/>
              <a:t>1</a:t>
            </a:fld>
            <a:endParaRPr lang="en-US" altLang="sr-Latn-RS"/>
          </a:p>
        </p:txBody>
      </p:sp>
      <p:graphicFrame>
        <p:nvGraphicFramePr>
          <p:cNvPr id="203778" name="Object 2"/>
          <p:cNvGraphicFramePr>
            <a:graphicFrameLocks noChangeAspect="1"/>
          </p:cNvGraphicFramePr>
          <p:nvPr/>
        </p:nvGraphicFramePr>
        <p:xfrm>
          <a:off x="755650" y="692150"/>
          <a:ext cx="7693025" cy="463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785" name="Document" r:id="rId3" imgW="7693196" imgH="4631824" progId="Word.Document.8">
                  <p:embed/>
                </p:oleObj>
              </mc:Choice>
              <mc:Fallback>
                <p:oleObj name="Document" r:id="rId3" imgW="7693196" imgH="4631824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692150"/>
                        <a:ext cx="7693025" cy="463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E28D3-81DD-48D7-A914-5939F3166476}" type="slidenum">
              <a:rPr lang="en-US" altLang="sr-Latn-RS"/>
              <a:pPr/>
              <a:t>10</a:t>
            </a:fld>
            <a:endParaRPr lang="en-US" altLang="sr-Latn-RS"/>
          </a:p>
        </p:txBody>
      </p:sp>
      <p:graphicFrame>
        <p:nvGraphicFramePr>
          <p:cNvPr id="214018" name="Object 2"/>
          <p:cNvGraphicFramePr>
            <a:graphicFrameLocks noChangeAspect="1"/>
          </p:cNvGraphicFramePr>
          <p:nvPr/>
        </p:nvGraphicFramePr>
        <p:xfrm>
          <a:off x="755650" y="908050"/>
          <a:ext cx="7693025" cy="457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25" name="Document" r:id="rId3" imgW="7693196" imgH="4578977" progId="Word.Document.8">
                  <p:embed/>
                </p:oleObj>
              </mc:Choice>
              <mc:Fallback>
                <p:oleObj name="Document" r:id="rId3" imgW="7693196" imgH="4578977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908050"/>
                        <a:ext cx="7693025" cy="457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6630F-3661-494C-ACD8-1893B266EF30}" type="slidenum">
              <a:rPr lang="en-US" altLang="sr-Latn-RS"/>
              <a:pPr/>
              <a:t>11</a:t>
            </a:fld>
            <a:endParaRPr lang="en-US" altLang="sr-Latn-RS"/>
          </a:p>
        </p:txBody>
      </p:sp>
      <p:graphicFrame>
        <p:nvGraphicFramePr>
          <p:cNvPr id="215042" name="Object 2"/>
          <p:cNvGraphicFramePr>
            <a:graphicFrameLocks noChangeAspect="1"/>
          </p:cNvGraphicFramePr>
          <p:nvPr/>
        </p:nvGraphicFramePr>
        <p:xfrm>
          <a:off x="684213" y="836613"/>
          <a:ext cx="7693025" cy="457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49" name="Document" r:id="rId3" imgW="7693196" imgH="4578977" progId="Word.Document.8">
                  <p:embed/>
                </p:oleObj>
              </mc:Choice>
              <mc:Fallback>
                <p:oleObj name="Document" r:id="rId3" imgW="7693196" imgH="4578977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836613"/>
                        <a:ext cx="7693025" cy="457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8698E-335E-40AE-827B-07200829DB39}" type="slidenum">
              <a:rPr lang="en-US" altLang="sr-Latn-RS"/>
              <a:pPr/>
              <a:t>12</a:t>
            </a:fld>
            <a:endParaRPr lang="en-US" altLang="sr-Latn-RS"/>
          </a:p>
        </p:txBody>
      </p:sp>
      <p:graphicFrame>
        <p:nvGraphicFramePr>
          <p:cNvPr id="216066" name="Object 2"/>
          <p:cNvGraphicFramePr>
            <a:graphicFrameLocks noChangeAspect="1"/>
          </p:cNvGraphicFramePr>
          <p:nvPr/>
        </p:nvGraphicFramePr>
        <p:xfrm>
          <a:off x="725488" y="796925"/>
          <a:ext cx="7693025" cy="5262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73" name="Document" r:id="rId3" imgW="7693196" imgH="5262391" progId="Word.Document.8">
                  <p:embed/>
                </p:oleObj>
              </mc:Choice>
              <mc:Fallback>
                <p:oleObj name="Document" r:id="rId3" imgW="7693196" imgH="5262391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488" y="796925"/>
                        <a:ext cx="7693025" cy="5262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007A-D8C1-49B8-BF71-0762D9FD12EA}" type="slidenum">
              <a:rPr lang="en-US" altLang="sr-Latn-RS"/>
              <a:pPr/>
              <a:t>13</a:t>
            </a:fld>
            <a:endParaRPr lang="en-US" altLang="sr-Latn-RS"/>
          </a:p>
        </p:txBody>
      </p:sp>
      <p:graphicFrame>
        <p:nvGraphicFramePr>
          <p:cNvPr id="217090" name="Object 2"/>
          <p:cNvGraphicFramePr>
            <a:graphicFrameLocks noChangeAspect="1"/>
          </p:cNvGraphicFramePr>
          <p:nvPr/>
        </p:nvGraphicFramePr>
        <p:xfrm>
          <a:off x="725488" y="788988"/>
          <a:ext cx="7693025" cy="527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097" name="Document" r:id="rId3" imgW="7693196" imgH="5278928" progId="Word.Document.8">
                  <p:embed/>
                </p:oleObj>
              </mc:Choice>
              <mc:Fallback>
                <p:oleObj name="Document" r:id="rId3" imgW="7693196" imgH="5278928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488" y="788988"/>
                        <a:ext cx="7693025" cy="5278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9B67D-D18E-4B39-9CDA-225B655892F8}" type="slidenum">
              <a:rPr lang="en-US" altLang="sr-Latn-RS"/>
              <a:pPr/>
              <a:t>14</a:t>
            </a:fld>
            <a:endParaRPr lang="en-US" altLang="sr-Latn-RS"/>
          </a:p>
        </p:txBody>
      </p:sp>
      <p:graphicFrame>
        <p:nvGraphicFramePr>
          <p:cNvPr id="218114" name="Object 2"/>
          <p:cNvGraphicFramePr>
            <a:graphicFrameLocks noChangeAspect="1"/>
          </p:cNvGraphicFramePr>
          <p:nvPr/>
        </p:nvGraphicFramePr>
        <p:xfrm>
          <a:off x="725488" y="819150"/>
          <a:ext cx="7693025" cy="5218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21" name="Document" r:id="rId3" imgW="7693196" imgH="5218891" progId="Word.Document.8">
                  <p:embed/>
                </p:oleObj>
              </mc:Choice>
              <mc:Fallback>
                <p:oleObj name="Document" r:id="rId3" imgW="7693196" imgH="5218891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488" y="819150"/>
                        <a:ext cx="7693025" cy="5218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687B2-AAEF-4088-82C1-96671C520074}" type="slidenum">
              <a:rPr lang="en-US" altLang="sr-Latn-RS"/>
              <a:pPr/>
              <a:t>15</a:t>
            </a:fld>
            <a:endParaRPr lang="en-US" altLang="sr-Latn-RS"/>
          </a:p>
        </p:txBody>
      </p:sp>
      <p:graphicFrame>
        <p:nvGraphicFramePr>
          <p:cNvPr id="219138" name="Object 2"/>
          <p:cNvGraphicFramePr>
            <a:graphicFrameLocks noChangeAspect="1"/>
          </p:cNvGraphicFramePr>
          <p:nvPr/>
        </p:nvGraphicFramePr>
        <p:xfrm>
          <a:off x="725488" y="809625"/>
          <a:ext cx="7693025" cy="523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45" name="Document" r:id="rId3" imgW="7693196" imgH="5239383" progId="Word.Document.8">
                  <p:embed/>
                </p:oleObj>
              </mc:Choice>
              <mc:Fallback>
                <p:oleObj name="Document" r:id="rId3" imgW="7693196" imgH="5239383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488" y="809625"/>
                        <a:ext cx="7693025" cy="523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48D2-F924-4464-8CFA-164F03CBDEAD}" type="slidenum">
              <a:rPr lang="en-US" altLang="sr-Latn-RS"/>
              <a:pPr/>
              <a:t>16</a:t>
            </a:fld>
            <a:endParaRPr lang="en-US" altLang="sr-Latn-RS"/>
          </a:p>
        </p:txBody>
      </p:sp>
      <p:graphicFrame>
        <p:nvGraphicFramePr>
          <p:cNvPr id="220162" name="Object 2"/>
          <p:cNvGraphicFramePr>
            <a:graphicFrameLocks noChangeAspect="1"/>
          </p:cNvGraphicFramePr>
          <p:nvPr/>
        </p:nvGraphicFramePr>
        <p:xfrm>
          <a:off x="725488" y="787400"/>
          <a:ext cx="7693025" cy="528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169" name="Document" r:id="rId3" imgW="7693196" imgH="5282163" progId="Word.Document.8">
                  <p:embed/>
                </p:oleObj>
              </mc:Choice>
              <mc:Fallback>
                <p:oleObj name="Document" r:id="rId3" imgW="7693196" imgH="5282163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488" y="787400"/>
                        <a:ext cx="7693025" cy="5281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8360-E442-4074-9F3B-8E999EC49F36}" type="slidenum">
              <a:rPr lang="en-US" altLang="sr-Latn-RS"/>
              <a:pPr/>
              <a:t>17</a:t>
            </a:fld>
            <a:endParaRPr lang="en-US" altLang="sr-Latn-RS"/>
          </a:p>
        </p:txBody>
      </p:sp>
      <p:graphicFrame>
        <p:nvGraphicFramePr>
          <p:cNvPr id="221186" name="Object 2"/>
          <p:cNvGraphicFramePr>
            <a:graphicFrameLocks noChangeAspect="1"/>
          </p:cNvGraphicFramePr>
          <p:nvPr/>
        </p:nvGraphicFramePr>
        <p:xfrm>
          <a:off x="755650" y="836613"/>
          <a:ext cx="7693025" cy="486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193" name="Document" r:id="rId3" imgW="7693196" imgH="4862265" progId="Word.Document.8">
                  <p:embed/>
                </p:oleObj>
              </mc:Choice>
              <mc:Fallback>
                <p:oleObj name="Document" r:id="rId3" imgW="7693196" imgH="4862265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836613"/>
                        <a:ext cx="7693025" cy="4862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AD91C-EADD-4288-8855-A597C495EE63}" type="slidenum">
              <a:rPr lang="en-US" altLang="sr-Latn-RS"/>
              <a:pPr/>
              <a:t>18</a:t>
            </a:fld>
            <a:endParaRPr lang="en-US" altLang="sr-Latn-RS"/>
          </a:p>
        </p:txBody>
      </p:sp>
      <p:graphicFrame>
        <p:nvGraphicFramePr>
          <p:cNvPr id="222210" name="Object 2"/>
          <p:cNvGraphicFramePr>
            <a:graphicFrameLocks noChangeAspect="1"/>
          </p:cNvGraphicFramePr>
          <p:nvPr/>
        </p:nvGraphicFramePr>
        <p:xfrm>
          <a:off x="725488" y="793750"/>
          <a:ext cx="7693025" cy="526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17" name="Document" r:id="rId3" imgW="7693196" imgH="5268143" progId="Word.Document.8">
                  <p:embed/>
                </p:oleObj>
              </mc:Choice>
              <mc:Fallback>
                <p:oleObj name="Document" r:id="rId3" imgW="7693196" imgH="5268143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488" y="793750"/>
                        <a:ext cx="7693025" cy="5268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52CF4-89C2-4A97-8C9E-92F76E026A42}" type="slidenum">
              <a:rPr lang="en-US" altLang="sr-Latn-RS"/>
              <a:pPr/>
              <a:t>19</a:t>
            </a:fld>
            <a:endParaRPr lang="en-US" altLang="sr-Latn-RS"/>
          </a:p>
        </p:txBody>
      </p:sp>
      <p:graphicFrame>
        <p:nvGraphicFramePr>
          <p:cNvPr id="223234" name="Object 2"/>
          <p:cNvGraphicFramePr>
            <a:graphicFrameLocks noChangeAspect="1"/>
          </p:cNvGraphicFramePr>
          <p:nvPr/>
        </p:nvGraphicFramePr>
        <p:xfrm>
          <a:off x="755650" y="692150"/>
          <a:ext cx="7693025" cy="479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41" name="Document" r:id="rId3" imgW="7693196" imgH="4793600" progId="Word.Document.8">
                  <p:embed/>
                </p:oleObj>
              </mc:Choice>
              <mc:Fallback>
                <p:oleObj name="Document" r:id="rId3" imgW="7693196" imgH="47936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692150"/>
                        <a:ext cx="7693025" cy="479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17DC1-AB68-4050-8C9D-8085C25D767E}" type="slidenum">
              <a:rPr lang="en-US" altLang="sr-Latn-RS"/>
              <a:pPr/>
              <a:t>2</a:t>
            </a:fld>
            <a:endParaRPr lang="en-US" altLang="sr-Latn-RS"/>
          </a:p>
        </p:txBody>
      </p:sp>
      <p:graphicFrame>
        <p:nvGraphicFramePr>
          <p:cNvPr id="204802" name="Object 2"/>
          <p:cNvGraphicFramePr>
            <a:graphicFrameLocks noChangeAspect="1"/>
          </p:cNvGraphicFramePr>
          <p:nvPr/>
        </p:nvGraphicFramePr>
        <p:xfrm>
          <a:off x="725488" y="820738"/>
          <a:ext cx="7693025" cy="5214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09" name="Document" r:id="rId3" imgW="7693196" imgH="5215296" progId="Word.Document.8">
                  <p:embed/>
                </p:oleObj>
              </mc:Choice>
              <mc:Fallback>
                <p:oleObj name="Document" r:id="rId3" imgW="7693196" imgH="5215296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488" y="820738"/>
                        <a:ext cx="7693025" cy="5214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24C97-4F55-4E48-9742-FAE7FA2C8D7E}" type="slidenum">
              <a:rPr lang="en-US" altLang="sr-Latn-RS"/>
              <a:pPr/>
              <a:t>20</a:t>
            </a:fld>
            <a:endParaRPr lang="en-US" altLang="sr-Latn-RS"/>
          </a:p>
        </p:txBody>
      </p:sp>
      <p:pic>
        <p:nvPicPr>
          <p:cNvPr id="224258" name="Picture 2" descr="DSC0539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765175"/>
            <a:ext cx="7089775" cy="531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F523A-3F8C-413A-ABC8-94B8A1752C17}" type="slidenum">
              <a:rPr lang="en-US" altLang="sr-Latn-RS"/>
              <a:pPr/>
              <a:t>21</a:t>
            </a:fld>
            <a:endParaRPr lang="en-US" altLang="sr-Latn-RS"/>
          </a:p>
        </p:txBody>
      </p:sp>
      <p:pic>
        <p:nvPicPr>
          <p:cNvPr id="225282" name="Picture 2" descr="DSC054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20713"/>
            <a:ext cx="7305675" cy="547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736D3-3009-4E0D-AB78-388C11501C5C}" type="slidenum">
              <a:rPr lang="en-US" altLang="sr-Latn-RS"/>
              <a:pPr/>
              <a:t>22</a:t>
            </a:fld>
            <a:endParaRPr lang="en-US" altLang="sr-Latn-RS"/>
          </a:p>
        </p:txBody>
      </p:sp>
      <p:pic>
        <p:nvPicPr>
          <p:cNvPr id="226306" name="Picture 2" descr="DSC054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908050"/>
            <a:ext cx="6502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F54FA-BF25-4676-B77C-1D58FC3D04F1}" type="slidenum">
              <a:rPr lang="en-US" altLang="sr-Latn-RS"/>
              <a:pPr/>
              <a:t>23</a:t>
            </a:fld>
            <a:endParaRPr lang="en-US" altLang="sr-Latn-RS"/>
          </a:p>
        </p:txBody>
      </p:sp>
      <p:graphicFrame>
        <p:nvGraphicFramePr>
          <p:cNvPr id="227330" name="Object 2"/>
          <p:cNvGraphicFramePr>
            <a:graphicFrameLocks noChangeAspect="1"/>
          </p:cNvGraphicFramePr>
          <p:nvPr/>
        </p:nvGraphicFramePr>
        <p:xfrm>
          <a:off x="755650" y="620713"/>
          <a:ext cx="7693025" cy="520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37" name="Document" r:id="rId3" imgW="7693196" imgH="5203432" progId="Word.Document.8">
                  <p:embed/>
                </p:oleObj>
              </mc:Choice>
              <mc:Fallback>
                <p:oleObj name="Document" r:id="rId3" imgW="7693196" imgH="5203432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620713"/>
                        <a:ext cx="7693025" cy="5203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5951-B5C7-4E27-B13A-62F591BE6040}" type="slidenum">
              <a:rPr lang="en-US" altLang="sr-Latn-RS"/>
              <a:pPr/>
              <a:t>24</a:t>
            </a:fld>
            <a:endParaRPr lang="en-US" altLang="sr-Latn-RS"/>
          </a:p>
        </p:txBody>
      </p:sp>
      <p:graphicFrame>
        <p:nvGraphicFramePr>
          <p:cNvPr id="228354" name="Object 2"/>
          <p:cNvGraphicFramePr>
            <a:graphicFrameLocks noChangeAspect="1"/>
          </p:cNvGraphicFramePr>
          <p:nvPr/>
        </p:nvGraphicFramePr>
        <p:xfrm>
          <a:off x="684213" y="908050"/>
          <a:ext cx="7693025" cy="260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61" name="Document" r:id="rId3" imgW="7693196" imgH="2607109" progId="Word.Document.8">
                  <p:embed/>
                </p:oleObj>
              </mc:Choice>
              <mc:Fallback>
                <p:oleObj name="Document" r:id="rId3" imgW="7693196" imgH="2607109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908050"/>
                        <a:ext cx="7693025" cy="2606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A272C-A593-4968-9902-D9D216371F46}" type="slidenum">
              <a:rPr lang="en-US" altLang="sr-Latn-RS"/>
              <a:pPr/>
              <a:t>25</a:t>
            </a:fld>
            <a:endParaRPr lang="en-US" altLang="sr-Latn-RS"/>
          </a:p>
        </p:txBody>
      </p:sp>
      <p:graphicFrame>
        <p:nvGraphicFramePr>
          <p:cNvPr id="229378" name="Object 2"/>
          <p:cNvGraphicFramePr>
            <a:graphicFrameLocks noChangeAspect="1"/>
          </p:cNvGraphicFramePr>
          <p:nvPr/>
        </p:nvGraphicFramePr>
        <p:xfrm>
          <a:off x="725488" y="798513"/>
          <a:ext cx="7693025" cy="5259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385" name="Document" r:id="rId3" imgW="7693196" imgH="5259155" progId="Word.Document.8">
                  <p:embed/>
                </p:oleObj>
              </mc:Choice>
              <mc:Fallback>
                <p:oleObj name="Document" r:id="rId3" imgW="7693196" imgH="5259155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488" y="798513"/>
                        <a:ext cx="7693025" cy="5259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33DA2-2DB3-4278-970A-2F7D2EDA30E9}" type="slidenum">
              <a:rPr lang="en-US" altLang="sr-Latn-RS"/>
              <a:pPr/>
              <a:t>26</a:t>
            </a:fld>
            <a:endParaRPr lang="en-US" altLang="sr-Latn-RS"/>
          </a:p>
        </p:txBody>
      </p:sp>
      <p:graphicFrame>
        <p:nvGraphicFramePr>
          <p:cNvPr id="230402" name="Object 2"/>
          <p:cNvGraphicFramePr>
            <a:graphicFrameLocks noChangeAspect="1"/>
          </p:cNvGraphicFramePr>
          <p:nvPr/>
        </p:nvGraphicFramePr>
        <p:xfrm>
          <a:off x="725488" y="815975"/>
          <a:ext cx="7693025" cy="5224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09" name="Document" r:id="rId3" imgW="7693196" imgH="5224643" progId="Word.Document.8">
                  <p:embed/>
                </p:oleObj>
              </mc:Choice>
              <mc:Fallback>
                <p:oleObj name="Document" r:id="rId3" imgW="7693196" imgH="5224643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488" y="815975"/>
                        <a:ext cx="7693025" cy="5224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C479-B3A5-4727-8CEA-A4222804B290}" type="slidenum">
              <a:rPr lang="en-US" altLang="sr-Latn-RS"/>
              <a:pPr/>
              <a:t>27</a:t>
            </a:fld>
            <a:endParaRPr lang="en-US" altLang="sr-Latn-RS"/>
          </a:p>
        </p:txBody>
      </p:sp>
      <p:graphicFrame>
        <p:nvGraphicFramePr>
          <p:cNvPr id="231426" name="Object 2"/>
          <p:cNvGraphicFramePr>
            <a:graphicFrameLocks noChangeAspect="1"/>
          </p:cNvGraphicFramePr>
          <p:nvPr/>
        </p:nvGraphicFramePr>
        <p:xfrm>
          <a:off x="725488" y="795338"/>
          <a:ext cx="7693025" cy="5265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33" name="Document" r:id="rId3" imgW="7693196" imgH="5265626" progId="Word.Document.8">
                  <p:embed/>
                </p:oleObj>
              </mc:Choice>
              <mc:Fallback>
                <p:oleObj name="Document" r:id="rId3" imgW="7693196" imgH="5265626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488" y="795338"/>
                        <a:ext cx="7693025" cy="5265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DF11-5C21-4EA3-ABE8-BC4C55835ACD}" type="slidenum">
              <a:rPr lang="en-US" altLang="sr-Latn-RS"/>
              <a:pPr/>
              <a:t>28</a:t>
            </a:fld>
            <a:endParaRPr lang="en-US" altLang="sr-Latn-RS"/>
          </a:p>
        </p:txBody>
      </p:sp>
      <p:graphicFrame>
        <p:nvGraphicFramePr>
          <p:cNvPr id="232450" name="Object 2"/>
          <p:cNvGraphicFramePr>
            <a:graphicFrameLocks noChangeAspect="1"/>
          </p:cNvGraphicFramePr>
          <p:nvPr/>
        </p:nvGraphicFramePr>
        <p:xfrm>
          <a:off x="725488" y="792163"/>
          <a:ext cx="7693025" cy="527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57" name="Document" r:id="rId3" imgW="7693196" imgH="5273176" progId="Word.Document.8">
                  <p:embed/>
                </p:oleObj>
              </mc:Choice>
              <mc:Fallback>
                <p:oleObj name="Document" r:id="rId3" imgW="7693196" imgH="5273176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488" y="792163"/>
                        <a:ext cx="7693025" cy="5273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7C772-1565-45AD-A2D4-1264F660A0F4}" type="slidenum">
              <a:rPr lang="en-US" altLang="sr-Latn-RS"/>
              <a:pPr/>
              <a:t>29</a:t>
            </a:fld>
            <a:endParaRPr lang="en-US" altLang="sr-Latn-RS"/>
          </a:p>
        </p:txBody>
      </p:sp>
      <p:graphicFrame>
        <p:nvGraphicFramePr>
          <p:cNvPr id="233474" name="Object 2"/>
          <p:cNvGraphicFramePr>
            <a:graphicFrameLocks noChangeAspect="1"/>
          </p:cNvGraphicFramePr>
          <p:nvPr/>
        </p:nvGraphicFramePr>
        <p:xfrm>
          <a:off x="725488" y="781050"/>
          <a:ext cx="7693025" cy="529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481" name="Document" r:id="rId3" imgW="7693196" imgH="5294027" progId="Word.Document.8">
                  <p:embed/>
                </p:oleObj>
              </mc:Choice>
              <mc:Fallback>
                <p:oleObj name="Document" r:id="rId3" imgW="7693196" imgH="5294027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488" y="781050"/>
                        <a:ext cx="7693025" cy="5294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2DBEA-322F-4B6D-9B2B-B814E2C47FA4}" type="slidenum">
              <a:rPr lang="en-US" altLang="sr-Latn-RS"/>
              <a:pPr/>
              <a:t>3</a:t>
            </a:fld>
            <a:endParaRPr lang="en-US" altLang="sr-Latn-RS"/>
          </a:p>
        </p:txBody>
      </p:sp>
      <p:graphicFrame>
        <p:nvGraphicFramePr>
          <p:cNvPr id="205826" name="Object 2"/>
          <p:cNvGraphicFramePr>
            <a:graphicFrameLocks noChangeAspect="1"/>
          </p:cNvGraphicFramePr>
          <p:nvPr/>
        </p:nvGraphicFramePr>
        <p:xfrm>
          <a:off x="611188" y="692150"/>
          <a:ext cx="7905750" cy="535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33" name="Document" r:id="rId3" imgW="7906357" imgH="5354783" progId="Word.Document.8">
                  <p:embed/>
                </p:oleObj>
              </mc:Choice>
              <mc:Fallback>
                <p:oleObj name="Document" r:id="rId3" imgW="7906357" imgH="5354783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692150"/>
                        <a:ext cx="7905750" cy="5354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8575-417D-437F-9A95-596A234518D8}" type="slidenum">
              <a:rPr lang="en-US" altLang="sr-Latn-RS"/>
              <a:pPr/>
              <a:t>30</a:t>
            </a:fld>
            <a:endParaRPr lang="en-US" altLang="sr-Latn-RS"/>
          </a:p>
        </p:txBody>
      </p:sp>
      <p:graphicFrame>
        <p:nvGraphicFramePr>
          <p:cNvPr id="234498" name="Object 2"/>
          <p:cNvGraphicFramePr>
            <a:graphicFrameLocks noChangeAspect="1"/>
          </p:cNvGraphicFramePr>
          <p:nvPr/>
        </p:nvGraphicFramePr>
        <p:xfrm>
          <a:off x="725488" y="850900"/>
          <a:ext cx="7693025" cy="5154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05" name="Document" r:id="rId3" imgW="7693196" imgH="5154181" progId="Word.Document.8">
                  <p:embed/>
                </p:oleObj>
              </mc:Choice>
              <mc:Fallback>
                <p:oleObj name="Document" r:id="rId3" imgW="7693196" imgH="5154181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488" y="850900"/>
                        <a:ext cx="7693025" cy="5154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Program Files\MATLAB\R2010b\bin\Radni\Putanja_BWE\Slika_1.em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t="6498" r="46276" b="12816"/>
          <a:stretch/>
        </p:blipFill>
        <p:spPr bwMode="auto">
          <a:xfrm>
            <a:off x="1403648" y="980728"/>
            <a:ext cx="6479540" cy="57810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B37EE-EF84-4ABC-9F8F-38D3AFFA56EE}" type="slidenum">
              <a:rPr lang="en-US" altLang="sr-Latn-RS" smtClean="0"/>
              <a:pPr/>
              <a:t>31</a:t>
            </a:fld>
            <a:endParaRPr lang="en-US" altLang="sr-Latn-RS"/>
          </a:p>
        </p:txBody>
      </p:sp>
      <p:sp>
        <p:nvSpPr>
          <p:cNvPr id="5" name="Rectangle 4"/>
          <p:cNvSpPr/>
          <p:nvPr/>
        </p:nvSpPr>
        <p:spPr>
          <a:xfrm>
            <a:off x="0" y="29300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sr-Cyrl-RS" sz="1600" b="1" dirty="0" smtClean="0">
                <a:effectLst/>
                <a:latin typeface="+mj-lt"/>
                <a:ea typeface="Calibri"/>
              </a:rPr>
              <a:t>Роторни багер </a:t>
            </a:r>
            <a:r>
              <a:rPr lang="en-US" sz="1600" b="1" dirty="0" err="1" smtClean="0">
                <a:effectLst/>
                <a:latin typeface="+mj-lt"/>
                <a:ea typeface="Calibri"/>
              </a:rPr>
              <a:t>SchRs</a:t>
            </a:r>
            <a:r>
              <a:rPr lang="en-US" sz="1600" b="1" dirty="0" smtClean="0">
                <a:effectLst/>
                <a:latin typeface="+mj-lt"/>
                <a:ea typeface="Calibri"/>
              </a:rPr>
              <a:t> 1760</a:t>
            </a:r>
            <a:endParaRPr lang="sr-Latn-ME" sz="1600" b="1" dirty="0" smtClean="0">
              <a:effectLst/>
              <a:latin typeface="+mj-lt"/>
              <a:ea typeface="Calibri"/>
            </a:endParaRPr>
          </a:p>
          <a:p>
            <a:pPr algn="ctr">
              <a:spcAft>
                <a:spcPts val="0"/>
              </a:spcAft>
            </a:pPr>
            <a:r>
              <a:rPr lang="sr-Latn-ME" sz="1600" i="1" dirty="0" smtClean="0">
                <a:effectLst/>
                <a:latin typeface="Arial"/>
                <a:ea typeface="Calibri"/>
              </a:rPr>
              <a:t>ω</a:t>
            </a:r>
            <a:r>
              <a:rPr lang="sr-Latn-ME" sz="1600" i="1" baseline="-25000" dirty="0" smtClean="0">
                <a:effectLst/>
                <a:latin typeface="Arial"/>
                <a:ea typeface="Calibri"/>
              </a:rPr>
              <a:t>S0</a:t>
            </a:r>
            <a:r>
              <a:rPr lang="sr-Latn-ME" sz="1600" dirty="0" smtClean="0">
                <a:effectLst/>
                <a:latin typeface="Arial"/>
                <a:ea typeface="Calibri"/>
              </a:rPr>
              <a:t> = 0,005 s</a:t>
            </a:r>
            <a:r>
              <a:rPr lang="sr-Latn-ME" sz="1600" baseline="30000" dirty="0" smtClean="0">
                <a:effectLst/>
                <a:latin typeface="Arial"/>
                <a:ea typeface="Calibri"/>
              </a:rPr>
              <a:t>-1</a:t>
            </a:r>
            <a:r>
              <a:rPr lang="sr-Cyrl-RS" sz="1600" dirty="0" smtClean="0">
                <a:effectLst/>
                <a:latin typeface="Arial"/>
                <a:ea typeface="Calibri"/>
              </a:rPr>
              <a:t>; </a:t>
            </a:r>
            <a:r>
              <a:rPr lang="sr-Latn-ME" sz="1600" i="1" dirty="0" smtClean="0">
                <a:effectLst/>
                <a:latin typeface="Arial"/>
                <a:ea typeface="Calibri"/>
              </a:rPr>
              <a:t>ω</a:t>
            </a:r>
            <a:r>
              <a:rPr lang="sr-Latn-ME" sz="1600" i="1" baseline="-25000" dirty="0" smtClean="0">
                <a:effectLst/>
                <a:latin typeface="Arial"/>
                <a:ea typeface="Calibri"/>
              </a:rPr>
              <a:t>r</a:t>
            </a:r>
            <a:r>
              <a:rPr lang="sr-Latn-ME" sz="1600" dirty="0" smtClean="0">
                <a:effectLst/>
                <a:latin typeface="Arial"/>
                <a:ea typeface="Calibri"/>
              </a:rPr>
              <a:t> = 0,435 s</a:t>
            </a:r>
            <a:r>
              <a:rPr lang="sr-Latn-ME" sz="1600" baseline="30000" dirty="0" smtClean="0">
                <a:effectLst/>
                <a:latin typeface="Arial"/>
                <a:ea typeface="Calibri"/>
              </a:rPr>
              <a:t>-1</a:t>
            </a:r>
            <a:r>
              <a:rPr lang="sr-Cyrl-RS" sz="1600" dirty="0" smtClean="0">
                <a:effectLst/>
                <a:latin typeface="Arial"/>
                <a:ea typeface="Calibri"/>
              </a:rPr>
              <a:t>; </a:t>
            </a:r>
            <a:r>
              <a:rPr lang="sr-Latn-ME" sz="1600" i="1" dirty="0" smtClean="0">
                <a:effectLst/>
                <a:latin typeface="Arial"/>
                <a:ea typeface="Calibri"/>
              </a:rPr>
              <a:t>r</a:t>
            </a:r>
            <a:r>
              <a:rPr lang="sr-Latn-ME" sz="1600" dirty="0" smtClean="0">
                <a:effectLst/>
                <a:latin typeface="Arial"/>
                <a:ea typeface="Calibri"/>
              </a:rPr>
              <a:t> = 6,125 m</a:t>
            </a:r>
            <a:r>
              <a:rPr lang="sr-Cyrl-RS" sz="1600" dirty="0" smtClean="0">
                <a:effectLst/>
                <a:latin typeface="Arial"/>
                <a:ea typeface="Calibri"/>
              </a:rPr>
              <a:t>; </a:t>
            </a:r>
            <a:r>
              <a:rPr lang="sr-Latn-ME" sz="1600" i="1" dirty="0" smtClean="0">
                <a:effectLst/>
                <a:latin typeface="Arial"/>
                <a:ea typeface="Calibri"/>
              </a:rPr>
              <a:t>c</a:t>
            </a:r>
            <a:r>
              <a:rPr lang="sr-Latn-ME" sz="1600" dirty="0" smtClean="0">
                <a:effectLst/>
                <a:latin typeface="Arial"/>
                <a:ea typeface="Calibri"/>
              </a:rPr>
              <a:t> = 1,7 m</a:t>
            </a:r>
            <a:r>
              <a:rPr lang="sr-Cyrl-RS" sz="1600" dirty="0" smtClean="0">
                <a:effectLst/>
                <a:latin typeface="Arial"/>
                <a:ea typeface="Calibri"/>
              </a:rPr>
              <a:t>; </a:t>
            </a:r>
            <a:r>
              <a:rPr lang="sr-Latn-ME" sz="1600" i="1" dirty="0" smtClean="0">
                <a:effectLst/>
                <a:latin typeface="Arial"/>
                <a:ea typeface="Calibri"/>
              </a:rPr>
              <a:t>R</a:t>
            </a:r>
            <a:r>
              <a:rPr lang="sr-Latn-ME" sz="1600" dirty="0" smtClean="0">
                <a:effectLst/>
                <a:latin typeface="Arial"/>
                <a:ea typeface="Calibri"/>
              </a:rPr>
              <a:t> = 42,25 m</a:t>
            </a:r>
            <a:r>
              <a:rPr lang="sr-Cyrl-RS" sz="1600" dirty="0" smtClean="0">
                <a:effectLst/>
                <a:latin typeface="Arial"/>
                <a:ea typeface="Calibri"/>
              </a:rPr>
              <a:t>; </a:t>
            </a:r>
            <a:r>
              <a:rPr lang="sr-Latn-ME" sz="1600" i="1" dirty="0" smtClean="0">
                <a:effectLst/>
                <a:latin typeface="Arial"/>
                <a:ea typeface="Calibri"/>
              </a:rPr>
              <a:t>s</a:t>
            </a:r>
            <a:r>
              <a:rPr lang="sr-Latn-ME" sz="1600" i="1" baseline="-25000" dirty="0" smtClean="0">
                <a:effectLst/>
                <a:latin typeface="Arial"/>
                <a:ea typeface="Calibri"/>
              </a:rPr>
              <a:t>0</a:t>
            </a:r>
            <a:r>
              <a:rPr lang="sr-Latn-ME" sz="1600" dirty="0" smtClean="0">
                <a:effectLst/>
                <a:latin typeface="Arial"/>
                <a:ea typeface="Calibri"/>
              </a:rPr>
              <a:t> = 0,75 m</a:t>
            </a:r>
            <a:endParaRPr lang="sr-Latn-ME" sz="1600" dirty="0"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384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Program Files\MATLAB\R2010b\bin\Radni\Putanja_BWE\Slika_2(a).em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5" t="20036" r="46982" b="20758"/>
          <a:stretch/>
        </p:blipFill>
        <p:spPr bwMode="auto">
          <a:xfrm>
            <a:off x="683568" y="616092"/>
            <a:ext cx="7776864" cy="56258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B37EE-EF84-4ABC-9F8F-38D3AFFA56EE}" type="slidenum">
              <a:rPr lang="en-US" altLang="sr-Latn-RS" smtClean="0"/>
              <a:pPr/>
              <a:t>32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33684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Program Files\MATLAB\R2010b\bin\Radni\Putanja_BWE\Slika_2(b).emf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8" r="49100" b="3430"/>
          <a:stretch/>
        </p:blipFill>
        <p:spPr bwMode="auto">
          <a:xfrm>
            <a:off x="2772092" y="108585"/>
            <a:ext cx="3599815" cy="66408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B37EE-EF84-4ABC-9F8F-38D3AFFA56EE}" type="slidenum">
              <a:rPr lang="en-US" altLang="sr-Latn-RS" smtClean="0"/>
              <a:pPr/>
              <a:t>33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409453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Program Files\MATLAB\R2010b\bin\Radni\Putanja_BWE\Slika_2(c).em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3" t="32087" r="48317" b="29678"/>
          <a:stretch/>
        </p:blipFill>
        <p:spPr bwMode="auto">
          <a:xfrm>
            <a:off x="827584" y="562536"/>
            <a:ext cx="7978974" cy="24482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C:\Program Files\MATLAB\R2010b\bin\Radni\Putanja_BWE\Slika_2(d).em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0" t="37165" r="48316" b="36899"/>
          <a:stretch/>
        </p:blipFill>
        <p:spPr bwMode="auto">
          <a:xfrm>
            <a:off x="212016" y="3789040"/>
            <a:ext cx="8883952" cy="18570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B37EE-EF84-4ABC-9F8F-38D3AFFA56EE}" type="slidenum">
              <a:rPr lang="en-US" altLang="sr-Latn-RS" smtClean="0"/>
              <a:pPr/>
              <a:t>34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07424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Program Files\MATLAB\R2010b\bin\Radni\Putanja_BWE\Slika_3(a).em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6" t="31408" r="47423" b="18411"/>
          <a:stretch/>
        </p:blipFill>
        <p:spPr bwMode="auto">
          <a:xfrm>
            <a:off x="827584" y="240472"/>
            <a:ext cx="7775970" cy="44846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C:\Program Files\MATLAB\R2010b\bin\Radni\Putanja_BWE\Slika_3(b).em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0" t="47326" r="48492" b="31551"/>
          <a:stretch/>
        </p:blipFill>
        <p:spPr bwMode="auto">
          <a:xfrm>
            <a:off x="179512" y="4869160"/>
            <a:ext cx="8834408" cy="15099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B37EE-EF84-4ABC-9F8F-38D3AFFA56EE}" type="slidenum">
              <a:rPr lang="en-US" altLang="sr-Latn-RS" smtClean="0"/>
              <a:pPr/>
              <a:t>35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10639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Program Files\MATLAB\R2010b\bin\Radni\Putanja_BWE\Slika_4.em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1" t="6137" r="46630" b="10830"/>
          <a:stretch/>
        </p:blipFill>
        <p:spPr bwMode="auto">
          <a:xfrm>
            <a:off x="1332230" y="477837"/>
            <a:ext cx="6479540" cy="59023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B37EE-EF84-4ABC-9F8F-38D3AFFA56EE}" type="slidenum">
              <a:rPr lang="en-US" altLang="sr-Latn-RS" smtClean="0"/>
              <a:pPr/>
              <a:t>36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49746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Program Files\MATLAB\R2010b\bin\Radni\Putanja_BWE\Slika_5(a).em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3" t="20578" r="47069" b="13719"/>
          <a:stretch/>
        </p:blipFill>
        <p:spPr bwMode="auto">
          <a:xfrm>
            <a:off x="899592" y="695208"/>
            <a:ext cx="7344816" cy="54675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B37EE-EF84-4ABC-9F8F-38D3AFFA56EE}" type="slidenum">
              <a:rPr lang="en-US" altLang="sr-Latn-RS" smtClean="0"/>
              <a:pPr/>
              <a:t>37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4352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Program Files\MATLAB\R2010b\bin\Radni\Putanja_BWE\Slika_5(b).em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7" t="10470" r="58186" b="8303"/>
          <a:stretch/>
        </p:blipFill>
        <p:spPr bwMode="auto">
          <a:xfrm>
            <a:off x="611560" y="110958"/>
            <a:ext cx="3600400" cy="65333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C:\Program Files\MATLAB\R2010b\bin\Radni\Putanja_BWE\Slika_5(c).em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2" r="55098"/>
          <a:stretch/>
        </p:blipFill>
        <p:spPr bwMode="auto">
          <a:xfrm>
            <a:off x="4533240" y="1780"/>
            <a:ext cx="3879240" cy="68440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B37EE-EF84-4ABC-9F8F-38D3AFFA56EE}" type="slidenum">
              <a:rPr lang="en-US" altLang="sr-Latn-RS" smtClean="0"/>
              <a:pPr/>
              <a:t>38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94283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Program Files\MATLAB\R2010b\bin\Radni\Putanja_BWE\Slika_7(a).em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28881" r="47247" b="29603"/>
          <a:stretch/>
        </p:blipFill>
        <p:spPr bwMode="auto">
          <a:xfrm>
            <a:off x="212840" y="940942"/>
            <a:ext cx="8720938" cy="41442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B37EE-EF84-4ABC-9F8F-38D3AFFA56EE}" type="slidenum">
              <a:rPr lang="en-US" altLang="sr-Latn-RS" smtClean="0"/>
              <a:pPr/>
              <a:t>39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36878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AF00-5107-4E36-A600-1894174EC2C8}" type="slidenum">
              <a:rPr lang="en-US" altLang="sr-Latn-RS"/>
              <a:pPr/>
              <a:t>4</a:t>
            </a:fld>
            <a:endParaRPr lang="en-US" altLang="sr-Latn-RS"/>
          </a:p>
        </p:txBody>
      </p:sp>
      <p:graphicFrame>
        <p:nvGraphicFramePr>
          <p:cNvPr id="206850" name="Object 2"/>
          <p:cNvGraphicFramePr>
            <a:graphicFrameLocks noChangeAspect="1"/>
          </p:cNvGraphicFramePr>
          <p:nvPr/>
        </p:nvGraphicFramePr>
        <p:xfrm>
          <a:off x="725488" y="758825"/>
          <a:ext cx="7693025" cy="534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57" name="Document" r:id="rId3" imgW="7693196" imgH="5340043" progId="Word.Document.8">
                  <p:embed/>
                </p:oleObj>
              </mc:Choice>
              <mc:Fallback>
                <p:oleObj name="Document" r:id="rId3" imgW="7693196" imgH="5340043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488" y="758825"/>
                        <a:ext cx="7693025" cy="5340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Program Files\MATLAB\R2010b\bin\Radni\Putanja_BWE\Slika_7(b).em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3" t="6491" r="57319" b="6308"/>
          <a:stretch/>
        </p:blipFill>
        <p:spPr bwMode="auto">
          <a:xfrm>
            <a:off x="11336" y="211663"/>
            <a:ext cx="3418967" cy="65726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C:\Program Files\MATLAB\R2010b\bin\Radni\Putanja_BWE\Slika_7(c).em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5" t="6668" r="57055" b="6308"/>
          <a:stretch/>
        </p:blipFill>
        <p:spPr bwMode="auto">
          <a:xfrm>
            <a:off x="5601478" y="280548"/>
            <a:ext cx="3542522" cy="63888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C:\Program Files\MATLAB\R2010b\bin\Radni\Putanja_BWE\Slika_7(a).em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28881" r="47247" b="29603"/>
          <a:stretch/>
        </p:blipFill>
        <p:spPr bwMode="auto">
          <a:xfrm>
            <a:off x="3495330" y="2924944"/>
            <a:ext cx="2095988" cy="9960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B37EE-EF84-4ABC-9F8F-38D3AFFA56EE}" type="slidenum">
              <a:rPr lang="en-US" altLang="sr-Latn-RS" smtClean="0"/>
              <a:pPr/>
              <a:t>40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15205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Program Files\MATLAB\R2010b\bin\Radni\Putanja_BWE\Slika_7(d).em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4" t="43688" r="48236" b="42978"/>
          <a:stretch/>
        </p:blipFill>
        <p:spPr bwMode="auto">
          <a:xfrm>
            <a:off x="132917" y="116632"/>
            <a:ext cx="8931160" cy="14504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C:\Program Files\MATLAB\R2010b\bin\Radni\Putanja_BWE\Slika_7(e).em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2" t="7399" r="33287" b="20663"/>
          <a:stretch/>
        </p:blipFill>
        <p:spPr bwMode="auto">
          <a:xfrm>
            <a:off x="487577" y="1772816"/>
            <a:ext cx="8290481" cy="44196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B37EE-EF84-4ABC-9F8F-38D3AFFA56EE}" type="slidenum">
              <a:rPr lang="en-US" altLang="sr-Latn-RS" smtClean="0"/>
              <a:pPr/>
              <a:t>41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15583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748AE-5363-46D4-9E92-E4D143D80E4E}" type="slidenum">
              <a:rPr lang="en-US" altLang="sr-Latn-RS"/>
              <a:pPr/>
              <a:t>5</a:t>
            </a:fld>
            <a:endParaRPr lang="en-US" altLang="sr-Latn-RS"/>
          </a:p>
        </p:txBody>
      </p:sp>
      <p:graphicFrame>
        <p:nvGraphicFramePr>
          <p:cNvPr id="207874" name="Object 2"/>
          <p:cNvGraphicFramePr>
            <a:graphicFrameLocks noChangeAspect="1"/>
          </p:cNvGraphicFramePr>
          <p:nvPr/>
        </p:nvGraphicFramePr>
        <p:xfrm>
          <a:off x="725488" y="946150"/>
          <a:ext cx="7693025" cy="496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81" name="Document" r:id="rId3" imgW="7693196" imgH="4965442" progId="Word.Document.8">
                  <p:embed/>
                </p:oleObj>
              </mc:Choice>
              <mc:Fallback>
                <p:oleObj name="Document" r:id="rId3" imgW="7693196" imgH="4965442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488" y="946150"/>
                        <a:ext cx="7693025" cy="4965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395C9-CD9B-4163-8060-116E024174A8}" type="slidenum">
              <a:rPr lang="en-US" altLang="sr-Latn-RS"/>
              <a:pPr/>
              <a:t>6</a:t>
            </a:fld>
            <a:endParaRPr lang="en-US" altLang="sr-Latn-RS"/>
          </a:p>
        </p:txBody>
      </p:sp>
      <p:graphicFrame>
        <p:nvGraphicFramePr>
          <p:cNvPr id="208898" name="Object 2"/>
          <p:cNvGraphicFramePr>
            <a:graphicFrameLocks noChangeAspect="1"/>
          </p:cNvGraphicFramePr>
          <p:nvPr/>
        </p:nvGraphicFramePr>
        <p:xfrm>
          <a:off x="725488" y="869950"/>
          <a:ext cx="7693025" cy="511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05" name="Document" r:id="rId3" imgW="7693196" imgH="5117511" progId="Word.Document.8">
                  <p:embed/>
                </p:oleObj>
              </mc:Choice>
              <mc:Fallback>
                <p:oleObj name="Document" r:id="rId3" imgW="7693196" imgH="5117511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488" y="869950"/>
                        <a:ext cx="7693025" cy="5118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2A5CE-C9A4-44B7-98DA-8D3F939790F8}" type="slidenum">
              <a:rPr lang="en-US" altLang="sr-Latn-RS"/>
              <a:pPr/>
              <a:t>7</a:t>
            </a:fld>
            <a:endParaRPr lang="en-US" altLang="sr-Latn-RS"/>
          </a:p>
        </p:txBody>
      </p:sp>
      <p:graphicFrame>
        <p:nvGraphicFramePr>
          <p:cNvPr id="209922" name="Object 2"/>
          <p:cNvGraphicFramePr>
            <a:graphicFrameLocks noChangeAspect="1"/>
          </p:cNvGraphicFramePr>
          <p:nvPr/>
        </p:nvGraphicFramePr>
        <p:xfrm>
          <a:off x="725488" y="1068388"/>
          <a:ext cx="7693025" cy="4719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29" name="Document" r:id="rId3" imgW="7693196" imgH="4719902" progId="Word.Document.8">
                  <p:embed/>
                </p:oleObj>
              </mc:Choice>
              <mc:Fallback>
                <p:oleObj name="Document" r:id="rId3" imgW="7693196" imgH="4719902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488" y="1068388"/>
                        <a:ext cx="7693025" cy="4719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8362-F5CB-4828-812F-53885AB5316E}" type="slidenum">
              <a:rPr lang="en-US" altLang="sr-Latn-RS"/>
              <a:pPr/>
              <a:t>8</a:t>
            </a:fld>
            <a:endParaRPr lang="en-US" altLang="sr-Latn-RS"/>
          </a:p>
        </p:txBody>
      </p:sp>
      <p:graphicFrame>
        <p:nvGraphicFramePr>
          <p:cNvPr id="210946" name="Object 2"/>
          <p:cNvGraphicFramePr>
            <a:graphicFrameLocks noChangeAspect="1"/>
          </p:cNvGraphicFramePr>
          <p:nvPr/>
        </p:nvGraphicFramePr>
        <p:xfrm>
          <a:off x="684213" y="836613"/>
          <a:ext cx="7693025" cy="400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53" name="Document" r:id="rId3" imgW="7693196" imgH="4000539" progId="Word.Document.8">
                  <p:embed/>
                </p:oleObj>
              </mc:Choice>
              <mc:Fallback>
                <p:oleObj name="Document" r:id="rId3" imgW="7693196" imgH="4000539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836613"/>
                        <a:ext cx="7693025" cy="400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A28A-CE38-428C-B22E-8E1E0087B27A}" type="slidenum">
              <a:rPr lang="en-US" altLang="sr-Latn-RS"/>
              <a:pPr/>
              <a:t>9</a:t>
            </a:fld>
            <a:endParaRPr lang="en-US" altLang="sr-Latn-RS"/>
          </a:p>
        </p:txBody>
      </p:sp>
      <p:graphicFrame>
        <p:nvGraphicFramePr>
          <p:cNvPr id="211970" name="Object 2"/>
          <p:cNvGraphicFramePr>
            <a:graphicFrameLocks noChangeAspect="1"/>
          </p:cNvGraphicFramePr>
          <p:nvPr/>
        </p:nvGraphicFramePr>
        <p:xfrm>
          <a:off x="725488" y="736600"/>
          <a:ext cx="7693025" cy="538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77" name="Document" r:id="rId3" imgW="7693196" imgH="5385340" progId="Word.Document.8">
                  <p:embed/>
                </p:oleObj>
              </mc:Choice>
              <mc:Fallback>
                <p:oleObj name="Document" r:id="rId3" imgW="7693196" imgH="538534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488" y="736600"/>
                        <a:ext cx="7693025" cy="538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74</Words>
  <Application>Microsoft Office PowerPoint</Application>
  <PresentationFormat>On-screen Show (4:3)</PresentationFormat>
  <Paragraphs>43</Paragraphs>
  <Slides>41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Times New Roman</vt:lpstr>
      <vt:lpstr>Default Design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SB</dc:creator>
  <cp:lastModifiedBy>user</cp:lastModifiedBy>
  <cp:revision>29</cp:revision>
  <dcterms:created xsi:type="dcterms:W3CDTF">2008-10-05T17:08:33Z</dcterms:created>
  <dcterms:modified xsi:type="dcterms:W3CDTF">2025-06-05T12:50:11Z</dcterms:modified>
</cp:coreProperties>
</file>