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77" r:id="rId2"/>
    <p:sldId id="478" r:id="rId3"/>
    <p:sldId id="479" r:id="rId4"/>
    <p:sldId id="480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489" r:id="rId14"/>
    <p:sldId id="490" r:id="rId15"/>
    <p:sldId id="491" r:id="rId16"/>
    <p:sldId id="492" r:id="rId17"/>
    <p:sldId id="493" r:id="rId18"/>
    <p:sldId id="494" r:id="rId19"/>
    <p:sldId id="495" r:id="rId20"/>
    <p:sldId id="496" r:id="rId21"/>
    <p:sldId id="49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sr-Latn-R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5E03B8-563F-4282-96D9-190711E3707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56815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B37EE-EF84-4ABC-9F8F-38D3AFFA56E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1054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78595-EDE4-4B5C-A66E-D4F830EDAC20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6449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4BCE7-B7AC-4EB4-93AF-384BF80F06D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4273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B0A3C-5B98-40F4-A30D-0A0E026F3C4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8632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628A0-1E3E-400D-82D8-6C0FB3A786C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0179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CED82-5758-46F3-8F0D-E1994376890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4263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72CAA-5953-4A56-8AE7-D6C328FB0C7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8600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ED736-216C-40AE-B47B-2A2776D8922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40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08796-CEB7-49B4-9EE8-9E91707B8D9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7340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27085-43FE-4E16-AA99-B921E1238B40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1883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0AC71-E194-4A6B-A7AF-86C1A8AB20A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9012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3E3B08-898A-4A9A-9249-94D7499DCD2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A98CC-5EEF-494B-876E-1700D2B9A681}" type="slidenum">
              <a:rPr lang="en-US" altLang="sr-Latn-RS"/>
              <a:pPr/>
              <a:t>1</a:t>
            </a:fld>
            <a:endParaRPr lang="en-US" altLang="sr-Latn-RS"/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/>
        </p:nvGraphicFramePr>
        <p:xfrm>
          <a:off x="725488" y="760413"/>
          <a:ext cx="7693025" cy="533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29" name="Document" r:id="rId3" imgW="7693196" imgH="5335729" progId="Word.Document.8">
                  <p:embed/>
                </p:oleObj>
              </mc:Choice>
              <mc:Fallback>
                <p:oleObj name="Document" r:id="rId3" imgW="7693196" imgH="53357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60413"/>
                        <a:ext cx="7693025" cy="533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E413-9CE3-4214-B929-879EBA285B13}" type="slidenum">
              <a:rPr lang="en-US" altLang="sr-Latn-RS"/>
              <a:pPr/>
              <a:t>10</a:t>
            </a:fld>
            <a:endParaRPr lang="en-US" altLang="sr-Latn-RS"/>
          </a:p>
        </p:txBody>
      </p:sp>
      <p:graphicFrame>
        <p:nvGraphicFramePr>
          <p:cNvPr id="244738" name="Object 2"/>
          <p:cNvGraphicFramePr>
            <a:graphicFrameLocks noChangeAspect="1"/>
          </p:cNvGraphicFramePr>
          <p:nvPr/>
        </p:nvGraphicFramePr>
        <p:xfrm>
          <a:off x="755650" y="765175"/>
          <a:ext cx="7693025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5" name="Document" r:id="rId3" imgW="7693196" imgH="3137015" progId="Word.Document.8">
                  <p:embed/>
                </p:oleObj>
              </mc:Choice>
              <mc:Fallback>
                <p:oleObj name="Document" r:id="rId3" imgW="7693196" imgH="313701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693025" cy="313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29EB-4030-4A24-A771-32255ED6923B}" type="slidenum">
              <a:rPr lang="en-US" altLang="sr-Latn-RS"/>
              <a:pPr/>
              <a:t>11</a:t>
            </a:fld>
            <a:endParaRPr lang="en-US" altLang="sr-Latn-RS"/>
          </a:p>
        </p:txBody>
      </p:sp>
      <p:graphicFrame>
        <p:nvGraphicFramePr>
          <p:cNvPr id="245762" name="Object 2"/>
          <p:cNvGraphicFramePr>
            <a:graphicFrameLocks noChangeAspect="1"/>
          </p:cNvGraphicFramePr>
          <p:nvPr/>
        </p:nvGraphicFramePr>
        <p:xfrm>
          <a:off x="725488" y="793750"/>
          <a:ext cx="7693025" cy="526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9" name="Document" r:id="rId3" imgW="7693196" imgH="5268143" progId="Word.Document.8">
                  <p:embed/>
                </p:oleObj>
              </mc:Choice>
              <mc:Fallback>
                <p:oleObj name="Document" r:id="rId3" imgW="7693196" imgH="52681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93750"/>
                        <a:ext cx="7693025" cy="526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764D-9056-4F41-8982-5FA59360F5E5}" type="slidenum">
              <a:rPr lang="en-US" altLang="sr-Latn-RS"/>
              <a:pPr/>
              <a:t>12</a:t>
            </a:fld>
            <a:endParaRPr lang="en-US" altLang="sr-Latn-RS"/>
          </a:p>
        </p:txBody>
      </p:sp>
      <p:graphicFrame>
        <p:nvGraphicFramePr>
          <p:cNvPr id="246786" name="Object 2"/>
          <p:cNvGraphicFramePr>
            <a:graphicFrameLocks noChangeAspect="1"/>
          </p:cNvGraphicFramePr>
          <p:nvPr/>
        </p:nvGraphicFramePr>
        <p:xfrm>
          <a:off x="755650" y="836613"/>
          <a:ext cx="7693025" cy="309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3" name="Document" r:id="rId3" imgW="7693196" imgH="3092796" progId="Word.Document.8">
                  <p:embed/>
                </p:oleObj>
              </mc:Choice>
              <mc:Fallback>
                <p:oleObj name="Document" r:id="rId3" imgW="7693196" imgH="309279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36613"/>
                        <a:ext cx="7693025" cy="309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59704-86BA-45EC-A598-A4919C4B3FE2}" type="slidenum">
              <a:rPr lang="en-US" altLang="sr-Latn-RS"/>
              <a:pPr/>
              <a:t>13</a:t>
            </a:fld>
            <a:endParaRPr lang="en-US" altLang="sr-Latn-RS"/>
          </a:p>
        </p:txBody>
      </p:sp>
      <p:graphicFrame>
        <p:nvGraphicFramePr>
          <p:cNvPr id="247810" name="Object 2"/>
          <p:cNvGraphicFramePr>
            <a:graphicFrameLocks noChangeAspect="1"/>
          </p:cNvGraphicFramePr>
          <p:nvPr/>
        </p:nvGraphicFramePr>
        <p:xfrm>
          <a:off x="755650" y="836613"/>
          <a:ext cx="7693025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7" name="Document" r:id="rId3" imgW="7693196" imgH="3467038" progId="Word.Document.8">
                  <p:embed/>
                </p:oleObj>
              </mc:Choice>
              <mc:Fallback>
                <p:oleObj name="Document" r:id="rId3" imgW="7693196" imgH="346703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36613"/>
                        <a:ext cx="7693025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104F-E18F-494D-9EDD-129DE991A349}" type="slidenum">
              <a:rPr lang="en-US" altLang="sr-Latn-RS"/>
              <a:pPr/>
              <a:t>14</a:t>
            </a:fld>
            <a:endParaRPr lang="en-US" altLang="sr-Latn-RS"/>
          </a:p>
        </p:txBody>
      </p:sp>
      <p:graphicFrame>
        <p:nvGraphicFramePr>
          <p:cNvPr id="248834" name="Object 2"/>
          <p:cNvGraphicFramePr>
            <a:graphicFrameLocks noChangeAspect="1"/>
          </p:cNvGraphicFramePr>
          <p:nvPr/>
        </p:nvGraphicFramePr>
        <p:xfrm>
          <a:off x="755650" y="765175"/>
          <a:ext cx="7693025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1" name="Document" r:id="rId3" imgW="7693196" imgH="5127218" progId="Word.Document.8">
                  <p:embed/>
                </p:oleObj>
              </mc:Choice>
              <mc:Fallback>
                <p:oleObj name="Document" r:id="rId3" imgW="7693196" imgH="512721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693025" cy="512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393A-BDA1-41C9-98F0-DA341D65132D}" type="slidenum">
              <a:rPr lang="en-US" altLang="sr-Latn-RS"/>
              <a:pPr/>
              <a:t>15</a:t>
            </a:fld>
            <a:endParaRPr lang="en-US" altLang="sr-Latn-RS"/>
          </a:p>
        </p:txBody>
      </p:sp>
      <p:graphicFrame>
        <p:nvGraphicFramePr>
          <p:cNvPr id="249858" name="Object 2"/>
          <p:cNvGraphicFramePr>
            <a:graphicFrameLocks noChangeAspect="1"/>
          </p:cNvGraphicFramePr>
          <p:nvPr/>
        </p:nvGraphicFramePr>
        <p:xfrm>
          <a:off x="684213" y="981075"/>
          <a:ext cx="769302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5" name="Document" r:id="rId3" imgW="7693196" imgH="3258167" progId="Word.Document.8">
                  <p:embed/>
                </p:oleObj>
              </mc:Choice>
              <mc:Fallback>
                <p:oleObj name="Document" r:id="rId3" imgW="7693196" imgH="32581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81075"/>
                        <a:ext cx="7693025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3DE6-0D9B-4F38-8042-B1F9CD73F752}" type="slidenum">
              <a:rPr lang="en-US" altLang="sr-Latn-RS"/>
              <a:pPr/>
              <a:t>16</a:t>
            </a:fld>
            <a:endParaRPr lang="en-US" altLang="sr-Latn-RS"/>
          </a:p>
        </p:txBody>
      </p:sp>
      <p:graphicFrame>
        <p:nvGraphicFramePr>
          <p:cNvPr id="250882" name="Object 2"/>
          <p:cNvGraphicFramePr>
            <a:graphicFrameLocks noChangeAspect="1"/>
          </p:cNvGraphicFramePr>
          <p:nvPr/>
        </p:nvGraphicFramePr>
        <p:xfrm>
          <a:off x="725488" y="763588"/>
          <a:ext cx="7693025" cy="532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9" name="Document" r:id="rId3" imgW="7693196" imgH="5328539" progId="Word.Document.8">
                  <p:embed/>
                </p:oleObj>
              </mc:Choice>
              <mc:Fallback>
                <p:oleObj name="Document" r:id="rId3" imgW="7693196" imgH="532853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63588"/>
                        <a:ext cx="7693025" cy="532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2901-8AF0-4DD3-B5DB-799B0D16D2CA}" type="slidenum">
              <a:rPr lang="en-US" altLang="sr-Latn-RS"/>
              <a:pPr/>
              <a:t>17</a:t>
            </a:fld>
            <a:endParaRPr lang="en-US" altLang="sr-Latn-RS"/>
          </a:p>
        </p:txBody>
      </p:sp>
      <p:graphicFrame>
        <p:nvGraphicFramePr>
          <p:cNvPr id="251906" name="Object 2"/>
          <p:cNvGraphicFramePr>
            <a:graphicFrameLocks noChangeAspect="1"/>
          </p:cNvGraphicFramePr>
          <p:nvPr/>
        </p:nvGraphicFramePr>
        <p:xfrm>
          <a:off x="725488" y="766763"/>
          <a:ext cx="7693025" cy="532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3" name="Document" r:id="rId3" imgW="7693196" imgH="5323866" progId="Word.Document.8">
                  <p:embed/>
                </p:oleObj>
              </mc:Choice>
              <mc:Fallback>
                <p:oleObj name="Document" r:id="rId3" imgW="7693196" imgH="532386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66763"/>
                        <a:ext cx="7693025" cy="532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50B4-8C09-4C3E-9173-2AD4C8BD9E14}" type="slidenum">
              <a:rPr lang="en-US" altLang="sr-Latn-RS"/>
              <a:pPr/>
              <a:t>18</a:t>
            </a:fld>
            <a:endParaRPr lang="en-US" altLang="sr-Latn-RS"/>
          </a:p>
        </p:txBody>
      </p:sp>
      <p:graphicFrame>
        <p:nvGraphicFramePr>
          <p:cNvPr id="252930" name="Object 2"/>
          <p:cNvGraphicFramePr>
            <a:graphicFrameLocks noChangeAspect="1"/>
          </p:cNvGraphicFramePr>
          <p:nvPr/>
        </p:nvGraphicFramePr>
        <p:xfrm>
          <a:off x="755650" y="765175"/>
          <a:ext cx="7693025" cy="513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Document" r:id="rId3" imgW="7693196" imgH="5135846" progId="Word.Document.8">
                  <p:embed/>
                </p:oleObj>
              </mc:Choice>
              <mc:Fallback>
                <p:oleObj name="Document" r:id="rId3" imgW="7693196" imgH="513584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693025" cy="513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E1E-BD24-4DF0-BFB0-560BFF35801F}" type="slidenum">
              <a:rPr lang="en-US" altLang="sr-Latn-RS"/>
              <a:pPr/>
              <a:t>19</a:t>
            </a:fld>
            <a:endParaRPr lang="en-US" altLang="sr-Latn-RS"/>
          </a:p>
        </p:txBody>
      </p:sp>
      <p:graphicFrame>
        <p:nvGraphicFramePr>
          <p:cNvPr id="253954" name="Object 2"/>
          <p:cNvGraphicFramePr>
            <a:graphicFrameLocks noChangeAspect="1"/>
          </p:cNvGraphicFramePr>
          <p:nvPr/>
        </p:nvGraphicFramePr>
        <p:xfrm>
          <a:off x="725488" y="787400"/>
          <a:ext cx="7693025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1" name="Document" r:id="rId3" imgW="7693196" imgH="5282163" progId="Word.Document.8">
                  <p:embed/>
                </p:oleObj>
              </mc:Choice>
              <mc:Fallback>
                <p:oleObj name="Document" r:id="rId3" imgW="7693196" imgH="528216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87400"/>
                        <a:ext cx="7693025" cy="528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3DF5-2099-4E78-A378-5CC36C85F5A8}" type="slidenum">
              <a:rPr lang="en-US" altLang="sr-Latn-RS"/>
              <a:pPr/>
              <a:t>2</a:t>
            </a:fld>
            <a:endParaRPr lang="en-US" altLang="sr-Latn-RS"/>
          </a:p>
        </p:txBody>
      </p:sp>
      <p:graphicFrame>
        <p:nvGraphicFramePr>
          <p:cNvPr id="236546" name="Object 2"/>
          <p:cNvGraphicFramePr>
            <a:graphicFrameLocks noChangeAspect="1"/>
          </p:cNvGraphicFramePr>
          <p:nvPr/>
        </p:nvGraphicFramePr>
        <p:xfrm>
          <a:off x="725488" y="795338"/>
          <a:ext cx="7693025" cy="526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3" name="Document" r:id="rId3" imgW="7693196" imgH="5265626" progId="Word.Document.8">
                  <p:embed/>
                </p:oleObj>
              </mc:Choice>
              <mc:Fallback>
                <p:oleObj name="Document" r:id="rId3" imgW="7693196" imgH="52656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95338"/>
                        <a:ext cx="7693025" cy="5265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AD3E-CC2F-4681-A6A0-45DA2C0A2809}" type="slidenum">
              <a:rPr lang="en-US" altLang="sr-Latn-RS"/>
              <a:pPr/>
              <a:t>20</a:t>
            </a:fld>
            <a:endParaRPr lang="en-US" altLang="sr-Latn-RS"/>
          </a:p>
        </p:txBody>
      </p:sp>
      <p:graphicFrame>
        <p:nvGraphicFramePr>
          <p:cNvPr id="254978" name="Object 2"/>
          <p:cNvGraphicFramePr>
            <a:graphicFrameLocks noChangeAspect="1"/>
          </p:cNvGraphicFramePr>
          <p:nvPr/>
        </p:nvGraphicFramePr>
        <p:xfrm>
          <a:off x="725488" y="749300"/>
          <a:ext cx="7693025" cy="535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5" name="Document" r:id="rId3" imgW="7693196" imgH="5358018" progId="Word.Document.8">
                  <p:embed/>
                </p:oleObj>
              </mc:Choice>
              <mc:Fallback>
                <p:oleObj name="Document" r:id="rId3" imgW="7693196" imgH="535801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49300"/>
                        <a:ext cx="7693025" cy="535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4EB8-9E11-46D3-9EA1-56FAF8B88B0E}" type="slidenum">
              <a:rPr lang="en-US" altLang="sr-Latn-RS"/>
              <a:pPr/>
              <a:t>21</a:t>
            </a:fld>
            <a:endParaRPr lang="en-US" altLang="sr-Latn-RS"/>
          </a:p>
        </p:txBody>
      </p:sp>
      <p:graphicFrame>
        <p:nvGraphicFramePr>
          <p:cNvPr id="256002" name="Object 2"/>
          <p:cNvGraphicFramePr>
            <a:graphicFrameLocks noChangeAspect="1"/>
          </p:cNvGraphicFramePr>
          <p:nvPr/>
        </p:nvGraphicFramePr>
        <p:xfrm>
          <a:off x="684213" y="836613"/>
          <a:ext cx="7693025" cy="363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9" name="Document" r:id="rId3" imgW="7693196" imgH="3630611" progId="Word.Document.8">
                  <p:embed/>
                </p:oleObj>
              </mc:Choice>
              <mc:Fallback>
                <p:oleObj name="Document" r:id="rId3" imgW="7693196" imgH="363061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836613"/>
                        <a:ext cx="7693025" cy="363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88764-898D-49F6-A677-B08B53C9F1E1}" type="slidenum">
              <a:rPr lang="en-US" altLang="sr-Latn-RS"/>
              <a:pPr/>
              <a:t>3</a:t>
            </a:fld>
            <a:endParaRPr lang="en-US" altLang="sr-Latn-RS"/>
          </a:p>
        </p:txBody>
      </p:sp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725488" y="862013"/>
          <a:ext cx="7693025" cy="513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7" name="Document" r:id="rId3" imgW="7693196" imgH="5132610" progId="Word.Document.8">
                  <p:embed/>
                </p:oleObj>
              </mc:Choice>
              <mc:Fallback>
                <p:oleObj name="Document" r:id="rId3" imgW="7693196" imgH="513261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862013"/>
                        <a:ext cx="7693025" cy="513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36416-D9D6-48B2-940F-76C08D15F18B}" type="slidenum">
              <a:rPr lang="en-US" altLang="sr-Latn-RS"/>
              <a:pPr/>
              <a:t>4</a:t>
            </a:fld>
            <a:endParaRPr lang="en-US" altLang="sr-Latn-RS"/>
          </a:p>
        </p:txBody>
      </p:sp>
      <p:graphicFrame>
        <p:nvGraphicFramePr>
          <p:cNvPr id="238594" name="Object 2"/>
          <p:cNvGraphicFramePr>
            <a:graphicFrameLocks noChangeAspect="1"/>
          </p:cNvGraphicFramePr>
          <p:nvPr/>
        </p:nvGraphicFramePr>
        <p:xfrm>
          <a:off x="755650" y="765175"/>
          <a:ext cx="7693025" cy="285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Document" r:id="rId3" imgW="7693196" imgH="2858401" progId="Word.Document.8">
                  <p:embed/>
                </p:oleObj>
              </mc:Choice>
              <mc:Fallback>
                <p:oleObj name="Document" r:id="rId3" imgW="7693196" imgH="285840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693025" cy="285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00E7-96C7-49BA-97F6-51D0FAB28154}" type="slidenum">
              <a:rPr lang="en-US" altLang="sr-Latn-RS"/>
              <a:pPr/>
              <a:t>5</a:t>
            </a:fld>
            <a:endParaRPr lang="en-US" altLang="sr-Latn-RS"/>
          </a:p>
        </p:txBody>
      </p:sp>
      <p:graphicFrame>
        <p:nvGraphicFramePr>
          <p:cNvPr id="239618" name="Object 2"/>
          <p:cNvGraphicFramePr>
            <a:graphicFrameLocks noChangeAspect="1"/>
          </p:cNvGraphicFramePr>
          <p:nvPr/>
        </p:nvGraphicFramePr>
        <p:xfrm>
          <a:off x="725488" y="808038"/>
          <a:ext cx="7693025" cy="524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5" name="Document" r:id="rId3" imgW="7693196" imgH="5240102" progId="Word.Document.8">
                  <p:embed/>
                </p:oleObj>
              </mc:Choice>
              <mc:Fallback>
                <p:oleObj name="Document" r:id="rId3" imgW="7693196" imgH="524010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808038"/>
                        <a:ext cx="7693025" cy="524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FC0E-3DFB-4BA0-BEC4-6B8B035552AD}" type="slidenum">
              <a:rPr lang="en-US" altLang="sr-Latn-RS"/>
              <a:pPr/>
              <a:t>6</a:t>
            </a:fld>
            <a:endParaRPr lang="en-US" altLang="sr-Latn-RS"/>
          </a:p>
        </p:txBody>
      </p:sp>
      <p:graphicFrame>
        <p:nvGraphicFramePr>
          <p:cNvPr id="240642" name="Object 2"/>
          <p:cNvGraphicFramePr>
            <a:graphicFrameLocks noChangeAspect="1"/>
          </p:cNvGraphicFramePr>
          <p:nvPr/>
        </p:nvGraphicFramePr>
        <p:xfrm>
          <a:off x="712788" y="730250"/>
          <a:ext cx="7693025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9" name="Document" r:id="rId3" imgW="7693196" imgH="5168920" progId="Word.Document.8">
                  <p:embed/>
                </p:oleObj>
              </mc:Choice>
              <mc:Fallback>
                <p:oleObj name="Document" r:id="rId3" imgW="7693196" imgH="51689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730250"/>
                        <a:ext cx="7693025" cy="516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2691-96F4-43CA-A476-F80DDB678FE3}" type="slidenum">
              <a:rPr lang="en-US" altLang="sr-Latn-RS"/>
              <a:pPr/>
              <a:t>7</a:t>
            </a:fld>
            <a:endParaRPr lang="en-US" altLang="sr-Latn-RS"/>
          </a:p>
        </p:txBody>
      </p:sp>
      <p:graphicFrame>
        <p:nvGraphicFramePr>
          <p:cNvPr id="241666" name="Object 2"/>
          <p:cNvGraphicFramePr>
            <a:graphicFrameLocks noChangeAspect="1"/>
          </p:cNvGraphicFramePr>
          <p:nvPr/>
        </p:nvGraphicFramePr>
        <p:xfrm>
          <a:off x="725488" y="738188"/>
          <a:ext cx="7693025" cy="538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3" name="Document" r:id="rId3" imgW="7693196" imgH="5381745" progId="Word.Document.8">
                  <p:embed/>
                </p:oleObj>
              </mc:Choice>
              <mc:Fallback>
                <p:oleObj name="Document" r:id="rId3" imgW="7693196" imgH="538174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38188"/>
                        <a:ext cx="7693025" cy="538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62E7-555D-4668-AA98-0353784869BA}" type="slidenum">
              <a:rPr lang="en-US" altLang="sr-Latn-RS"/>
              <a:pPr/>
              <a:t>8</a:t>
            </a:fld>
            <a:endParaRPr lang="en-US" altLang="sr-Latn-RS"/>
          </a:p>
        </p:txBody>
      </p:sp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755650" y="908050"/>
          <a:ext cx="7693025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7" name="Document" r:id="rId3" imgW="7693196" imgH="3254931" progId="Word.Document.8">
                  <p:embed/>
                </p:oleObj>
              </mc:Choice>
              <mc:Fallback>
                <p:oleObj name="Document" r:id="rId3" imgW="7693196" imgH="325493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908050"/>
                        <a:ext cx="7693025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BC3E2-313D-4120-81E5-5A1653C8669E}" type="slidenum">
              <a:rPr lang="en-US" altLang="sr-Latn-RS"/>
              <a:pPr/>
              <a:t>9</a:t>
            </a:fld>
            <a:endParaRPr lang="en-US" altLang="sr-Latn-RS"/>
          </a:p>
        </p:txBody>
      </p:sp>
      <p:graphicFrame>
        <p:nvGraphicFramePr>
          <p:cNvPr id="243714" name="Object 2"/>
          <p:cNvGraphicFramePr>
            <a:graphicFrameLocks noChangeAspect="1"/>
          </p:cNvGraphicFramePr>
          <p:nvPr/>
        </p:nvGraphicFramePr>
        <p:xfrm>
          <a:off x="725488" y="750888"/>
          <a:ext cx="7693025" cy="535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1" name="Document" r:id="rId3" imgW="7693196" imgH="5354064" progId="Word.Document.8">
                  <p:embed/>
                </p:oleObj>
              </mc:Choice>
              <mc:Fallback>
                <p:oleObj name="Document" r:id="rId3" imgW="7693196" imgH="535406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750888"/>
                        <a:ext cx="7693025" cy="535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21</Words>
  <Application>Microsoft Office PowerPoint</Application>
  <PresentationFormat>On-screen Show (4:3)</PresentationFormat>
  <Paragraphs>21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Default Design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</dc:creator>
  <cp:lastModifiedBy>user</cp:lastModifiedBy>
  <cp:revision>29</cp:revision>
  <dcterms:created xsi:type="dcterms:W3CDTF">2008-10-05T17:08:33Z</dcterms:created>
  <dcterms:modified xsi:type="dcterms:W3CDTF">2025-06-05T12:43:59Z</dcterms:modified>
</cp:coreProperties>
</file>