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23" r:id="rId2"/>
    <p:sldId id="424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40" r:id="rId18"/>
    <p:sldId id="441" r:id="rId19"/>
    <p:sldId id="442" r:id="rId20"/>
    <p:sldId id="443" r:id="rId21"/>
    <p:sldId id="444" r:id="rId22"/>
    <p:sldId id="44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sr-Latn-R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sr-Latn-R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sr-Latn-R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5E03B8-563F-4282-96D9-190711E3707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56815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B37EE-EF84-4ABC-9F8F-38D3AFFA56E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1054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78595-EDE4-4B5C-A66E-D4F830EDAC2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6449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4BCE7-B7AC-4EB4-93AF-384BF80F06D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4273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B0A3C-5B98-40F4-A30D-0A0E026F3C4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8632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628A0-1E3E-400D-82D8-6C0FB3A786C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0179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CED82-5758-46F3-8F0D-E1994376890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4263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72CAA-5953-4A56-8AE7-D6C328FB0C7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8600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ED736-216C-40AE-B47B-2A2776D8922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4016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08796-CEB7-49B4-9EE8-9E91707B8D9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7340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27085-43FE-4E16-AA99-B921E1238B4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1883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0AC71-E194-4A6B-A7AF-86C1A8AB20A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9012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3E3B08-898A-4A9A-9249-94D7499DCD2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5C8D-D0E9-46B9-BFAF-78B9514EAD74}" type="slidenum">
              <a:rPr lang="en-US" altLang="sr-Latn-RS"/>
              <a:pPr/>
              <a:t>1</a:t>
            </a:fld>
            <a:endParaRPr lang="en-US" altLang="sr-Latn-R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802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11188" y="693738"/>
          <a:ext cx="8212137" cy="542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4" name="Document" r:id="rId3" imgW="9235286" imgH="6103625" progId="Word.Document.8">
                  <p:embed/>
                </p:oleObj>
              </mc:Choice>
              <mc:Fallback>
                <p:oleObj name="Document" r:id="rId3" imgW="9235286" imgH="61036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93738"/>
                        <a:ext cx="8212137" cy="542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425A-64D2-45C9-BE15-22EBFCD5CFF1}" type="slidenum">
              <a:rPr lang="en-US" altLang="sr-Latn-RS"/>
              <a:pPr/>
              <a:t>10</a:t>
            </a:fld>
            <a:endParaRPr lang="en-US" altLang="sr-Latn-R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894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0825" y="908050"/>
          <a:ext cx="8675688" cy="437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0" name="Document" r:id="rId3" imgW="8605150" imgH="4336313" progId="Word.Document.8">
                  <p:embed/>
                </p:oleObj>
              </mc:Choice>
              <mc:Fallback>
                <p:oleObj name="Document" r:id="rId3" imgW="8605150" imgH="433631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908050"/>
                        <a:ext cx="8675688" cy="437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D10A-52F5-474F-B5C1-656E36BAD61B}" type="slidenum">
              <a:rPr lang="en-US" altLang="sr-Latn-RS"/>
              <a:pPr/>
              <a:t>11</a:t>
            </a:fld>
            <a:endParaRPr lang="en-US" altLang="sr-Latn-R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904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0825" y="908050"/>
          <a:ext cx="8686800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4" name="Document" r:id="rId3" imgW="8605150" imgH="3509099" progId="Word.Document.8">
                  <p:embed/>
                </p:oleObj>
              </mc:Choice>
              <mc:Fallback>
                <p:oleObj name="Document" r:id="rId3" imgW="8605150" imgH="350909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908050"/>
                        <a:ext cx="8686800" cy="354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4147-16C5-4CE4-A7B3-13B7C5FD7B40}" type="slidenum">
              <a:rPr lang="en-US" altLang="sr-Latn-RS"/>
              <a:pPr/>
              <a:t>12</a:t>
            </a:fld>
            <a:endParaRPr lang="en-US" altLang="sr-Latn-R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914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8313" y="620713"/>
          <a:ext cx="8281987" cy="578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8" name="Document" r:id="rId3" imgW="8605150" imgH="6006919" progId="Word.Document.8">
                  <p:embed/>
                </p:oleObj>
              </mc:Choice>
              <mc:Fallback>
                <p:oleObj name="Document" r:id="rId3" imgW="8605150" imgH="600691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20713"/>
                        <a:ext cx="8281987" cy="578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91E1-B3B2-4581-90BC-100FCC1D2BB8}" type="slidenum">
              <a:rPr lang="en-US" altLang="sr-Latn-RS"/>
              <a:pPr/>
              <a:t>13</a:t>
            </a:fld>
            <a:endParaRPr lang="en-US" altLang="sr-Latn-R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925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0825" y="836613"/>
          <a:ext cx="860425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2" name="Document" r:id="rId3" imgW="8605150" imgH="5304452" progId="Word.Document.8">
                  <p:embed/>
                </p:oleObj>
              </mc:Choice>
              <mc:Fallback>
                <p:oleObj name="Document" r:id="rId3" imgW="8605150" imgH="530445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36613"/>
                        <a:ext cx="860425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4BD4-A3D2-4377-B2F7-E4EAB7927300}" type="slidenum">
              <a:rPr lang="en-US" altLang="sr-Latn-RS"/>
              <a:pPr/>
              <a:t>14</a:t>
            </a:fld>
            <a:endParaRPr lang="en-US" altLang="sr-Latn-R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935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388" y="1052513"/>
          <a:ext cx="8686800" cy="411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6" name="Document" r:id="rId3" imgW="8605150" imgH="4079989" progId="Word.Document.8">
                  <p:embed/>
                </p:oleObj>
              </mc:Choice>
              <mc:Fallback>
                <p:oleObj name="Document" r:id="rId3" imgW="8605150" imgH="407998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052513"/>
                        <a:ext cx="8686800" cy="411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034E-8047-4947-ADD2-DCF37732500B}" type="slidenum">
              <a:rPr lang="en-US" altLang="sr-Latn-RS"/>
              <a:pPr/>
              <a:t>15</a:t>
            </a:fld>
            <a:endParaRPr lang="en-US" altLang="sr-Latn-R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945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11188" y="692150"/>
          <a:ext cx="7993062" cy="560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0" name="Document" r:id="rId3" imgW="8605150" imgH="6033882" progId="Word.Document.8">
                  <p:embed/>
                </p:oleObj>
              </mc:Choice>
              <mc:Fallback>
                <p:oleObj name="Document" r:id="rId3" imgW="8605150" imgH="603388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92150"/>
                        <a:ext cx="7993062" cy="560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FA18-4CE7-4B8C-B3EA-276336FA8EB0}" type="slidenum">
              <a:rPr lang="en-US" altLang="sr-Latn-RS"/>
              <a:pPr/>
              <a:t>16</a:t>
            </a:fld>
            <a:endParaRPr lang="en-US" altLang="sr-Latn-R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955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23850" y="765175"/>
          <a:ext cx="8569325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4" name="Document" r:id="rId3" imgW="8605150" imgH="5524468" progId="Word.Document.8">
                  <p:embed/>
                </p:oleObj>
              </mc:Choice>
              <mc:Fallback>
                <p:oleObj name="Document" r:id="rId3" imgW="8605150" imgH="552446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765175"/>
                        <a:ext cx="8569325" cy="550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9E69-3125-48C9-BBAF-861D5EF01100}" type="slidenum">
              <a:rPr lang="en-US" altLang="sr-Latn-RS"/>
              <a:pPr/>
              <a:t>17</a:t>
            </a:fld>
            <a:endParaRPr lang="en-US" altLang="sr-Latn-R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976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11188" y="836613"/>
          <a:ext cx="7924800" cy="565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2" name="Document" r:id="rId3" imgW="8605150" imgH="6138857" progId="Word.Document.8">
                  <p:embed/>
                </p:oleObj>
              </mc:Choice>
              <mc:Fallback>
                <p:oleObj name="Document" r:id="rId3" imgW="8605150" imgH="613885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36613"/>
                        <a:ext cx="7924800" cy="565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515E-B2B4-4EFE-B45F-BBC1246B1A7A}" type="slidenum">
              <a:rPr lang="en-US" altLang="sr-Latn-RS"/>
              <a:pPr/>
              <a:t>18</a:t>
            </a:fld>
            <a:endParaRPr lang="en-US" altLang="sr-Latn-R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986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4213" y="836613"/>
          <a:ext cx="7704137" cy="564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6" name="Document" r:id="rId3" imgW="8605150" imgH="6305306" progId="Word.Document.8">
                  <p:embed/>
                </p:oleObj>
              </mc:Choice>
              <mc:Fallback>
                <p:oleObj name="Document" r:id="rId3" imgW="8605150" imgH="630530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836613"/>
                        <a:ext cx="7704137" cy="564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A0A3-3128-449E-AFEE-0DAE465E1B54}" type="slidenum">
              <a:rPr lang="en-US" altLang="sr-Latn-RS"/>
              <a:pPr/>
              <a:t>19</a:t>
            </a:fld>
            <a:endParaRPr lang="en-US" altLang="sr-Latn-R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996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9750" y="692150"/>
          <a:ext cx="8013700" cy="581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0" name="Document" r:id="rId3" imgW="8605150" imgH="6248864" progId="Word.Document.8">
                  <p:embed/>
                </p:oleObj>
              </mc:Choice>
              <mc:Fallback>
                <p:oleObj name="Document" r:id="rId3" imgW="8605150" imgH="624886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692150"/>
                        <a:ext cx="8013700" cy="581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A620-DE79-4100-9680-C9502E68E7F8}" type="slidenum">
              <a:rPr lang="en-US" altLang="sr-Latn-RS"/>
              <a:pPr/>
              <a:t>2</a:t>
            </a:fld>
            <a:endParaRPr lang="en-US" altLang="sr-Latn-R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812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11188" y="692150"/>
          <a:ext cx="7797800" cy="566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8" name="Document" r:id="rId3" imgW="8605150" imgH="6250662" progId="Word.Document.8">
                  <p:embed/>
                </p:oleObj>
              </mc:Choice>
              <mc:Fallback>
                <p:oleObj name="Document" r:id="rId3" imgW="8605150" imgH="625066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92150"/>
                        <a:ext cx="7797800" cy="566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EF0F-4AAE-417B-995C-19ACFCF7E9B7}" type="slidenum">
              <a:rPr lang="en-US" altLang="sr-Latn-RS"/>
              <a:pPr/>
              <a:t>20</a:t>
            </a:fld>
            <a:endParaRPr lang="en-US" altLang="sr-Latn-R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2007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8313" y="684213"/>
          <a:ext cx="7915275" cy="579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4" name="Document" r:id="rId3" imgW="8605150" imgH="6300633" progId="Word.Document.8">
                  <p:embed/>
                </p:oleObj>
              </mc:Choice>
              <mc:Fallback>
                <p:oleObj name="Document" r:id="rId3" imgW="8605150" imgH="630063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84213"/>
                        <a:ext cx="7915275" cy="579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F368-605C-4E7F-9554-6ADF25C8E733}" type="slidenum">
              <a:rPr lang="en-US" altLang="sr-Latn-RS"/>
              <a:pPr/>
              <a:t>21</a:t>
            </a:fld>
            <a:endParaRPr lang="en-US" altLang="sr-Latn-R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2017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388" y="765175"/>
          <a:ext cx="8748712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8" name="Document" r:id="rId3" imgW="8605150" imgH="5033747" progId="Word.Document.8">
                  <p:embed/>
                </p:oleObj>
              </mc:Choice>
              <mc:Fallback>
                <p:oleObj name="Document" r:id="rId3" imgW="8605150" imgH="503374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765175"/>
                        <a:ext cx="8748712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323D-1A3C-46B4-9147-DE83BE4CE0CF}" type="slidenum">
              <a:rPr lang="en-US" altLang="sr-Latn-RS"/>
              <a:pPr/>
              <a:t>22</a:t>
            </a:fld>
            <a:endParaRPr lang="en-US" altLang="sr-Latn-R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2027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11188" y="620713"/>
          <a:ext cx="7848600" cy="576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2" name="Document" r:id="rId3" imgW="8605150" imgH="6316091" progId="Word.Document.8">
                  <p:embed/>
                </p:oleObj>
              </mc:Choice>
              <mc:Fallback>
                <p:oleObj name="Document" r:id="rId3" imgW="8605150" imgH="631609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20713"/>
                        <a:ext cx="7848600" cy="576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4BB4-55E5-4076-9F53-099145978AA8}" type="slidenum">
              <a:rPr lang="en-US" altLang="sr-Latn-RS"/>
              <a:pPr/>
              <a:t>3</a:t>
            </a:fld>
            <a:endParaRPr lang="en-US" altLang="sr-Latn-R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822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00113" y="765175"/>
          <a:ext cx="7704137" cy="557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2" name="Document" r:id="rId3" imgW="8605150" imgH="6227654" progId="Word.Document.8">
                  <p:embed/>
                </p:oleObj>
              </mc:Choice>
              <mc:Fallback>
                <p:oleObj name="Document" r:id="rId3" imgW="8605150" imgH="622765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765175"/>
                        <a:ext cx="7704137" cy="557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27FE-AC7E-43E1-B319-91564053AEED}" type="slidenum">
              <a:rPr lang="en-US" altLang="sr-Latn-RS"/>
              <a:pPr/>
              <a:t>4</a:t>
            </a:fld>
            <a:endParaRPr lang="en-US" altLang="sr-Latn-R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8329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23850" y="765175"/>
          <a:ext cx="8496300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6" name="Document" r:id="rId3" imgW="8605150" imgH="5375993" progId="Word.Document.8">
                  <p:embed/>
                </p:oleObj>
              </mc:Choice>
              <mc:Fallback>
                <p:oleObj name="Document" r:id="rId3" imgW="8605150" imgH="537599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765175"/>
                        <a:ext cx="8496300" cy="530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5991-F540-409B-8548-4ED10F786F12}" type="slidenum">
              <a:rPr lang="en-US" altLang="sr-Latn-RS"/>
              <a:pPr/>
              <a:t>5</a:t>
            </a:fld>
            <a:endParaRPr lang="en-US" altLang="sr-Latn-R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8432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27088" y="692150"/>
          <a:ext cx="7777162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0" name="Document" r:id="rId3" imgW="8605150" imgH="6207162" progId="Word.Document.8">
                  <p:embed/>
                </p:oleObj>
              </mc:Choice>
              <mc:Fallback>
                <p:oleObj name="Document" r:id="rId3" imgW="8605150" imgH="620716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92150"/>
                        <a:ext cx="7777162" cy="56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5134-881B-4363-AB24-8ADFF45D84FA}" type="slidenum">
              <a:rPr lang="en-US" altLang="sr-Latn-RS"/>
              <a:pPr/>
              <a:t>6</a:t>
            </a:fld>
            <a:endParaRPr lang="en-US" altLang="sr-Latn-R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853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8313" y="692150"/>
          <a:ext cx="8388350" cy="544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4" name="Document" r:id="rId3" imgW="9235286" imgH="5995056" progId="Word.Document.8">
                  <p:embed/>
                </p:oleObj>
              </mc:Choice>
              <mc:Fallback>
                <p:oleObj name="Document" r:id="rId3" imgW="9235286" imgH="599505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92150"/>
                        <a:ext cx="8388350" cy="544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54A7-674F-4C60-A39C-4AC15FC2E907}" type="slidenum">
              <a:rPr lang="en-US" altLang="sr-Latn-RS"/>
              <a:pPr/>
              <a:t>7</a:t>
            </a:fld>
            <a:endParaRPr lang="en-US" altLang="sr-Latn-R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863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0825" y="1052513"/>
          <a:ext cx="8675688" cy="241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8" name="Document" r:id="rId3" imgW="9235286" imgH="2566485" progId="Word.Document.8">
                  <p:embed/>
                </p:oleObj>
              </mc:Choice>
              <mc:Fallback>
                <p:oleObj name="Document" r:id="rId3" imgW="9235286" imgH="256648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52513"/>
                        <a:ext cx="8675688" cy="241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AB07-F1F2-47FD-B0AE-B26F79089609}" type="slidenum">
              <a:rPr lang="en-US" altLang="sr-Latn-RS"/>
              <a:pPr/>
              <a:t>8</a:t>
            </a:fld>
            <a:endParaRPr lang="en-US" altLang="sr-Latn-R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873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23850" y="908050"/>
          <a:ext cx="8569325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2" name="Document" r:id="rId3" imgW="9235286" imgH="5913449" progId="Word.Document.8">
                  <p:embed/>
                </p:oleObj>
              </mc:Choice>
              <mc:Fallback>
                <p:oleObj name="Document" r:id="rId3" imgW="9235286" imgH="591344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0735"/>
                      <a:stretch>
                        <a:fillRect/>
                      </a:stretch>
                    </p:blipFill>
                    <p:spPr bwMode="auto">
                      <a:xfrm>
                        <a:off x="323850" y="908050"/>
                        <a:ext cx="8569325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ED9F-A003-48C3-99C5-585EEE9F679B}" type="slidenum">
              <a:rPr lang="en-US" altLang="sr-Latn-RS"/>
              <a:pPr/>
              <a:t>9</a:t>
            </a:fld>
            <a:endParaRPr lang="en-US" altLang="sr-Latn-R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sr-Cyrl-CS" altLang="sr-Latn-RS" sz="1600" b="1">
                <a:solidFill>
                  <a:srgbClr val="FFFF00"/>
                </a:solidFill>
              </a:rPr>
              <a:t>ГРАЂЕВИНСКЕ МАШИНЕ</a:t>
            </a:r>
            <a:endParaRPr lang="en-US" altLang="sr-Latn-RS" sz="1600" b="1">
              <a:solidFill>
                <a:srgbClr val="FFFF00"/>
              </a:solidFill>
            </a:endParaRPr>
          </a:p>
        </p:txBody>
      </p:sp>
      <p:graphicFrame>
        <p:nvGraphicFramePr>
          <p:cNvPr id="1884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4213" y="620713"/>
          <a:ext cx="7920037" cy="559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6" name="Document" r:id="rId3" imgW="8605150" imgH="6080977" progId="Word.Document.8">
                  <p:embed/>
                </p:oleObj>
              </mc:Choice>
              <mc:Fallback>
                <p:oleObj name="Document" r:id="rId3" imgW="8605150" imgH="608097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620713"/>
                        <a:ext cx="7920037" cy="559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66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Default Design</vt:lpstr>
      <vt:lpstr>Document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  <vt:lpstr>ГРАЂЕВИНСКЕ МАШИНЕ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</dc:creator>
  <cp:lastModifiedBy>user</cp:lastModifiedBy>
  <cp:revision>29</cp:revision>
  <dcterms:created xsi:type="dcterms:W3CDTF">2008-10-05T17:08:33Z</dcterms:created>
  <dcterms:modified xsi:type="dcterms:W3CDTF">2025-06-05T12:59:38Z</dcterms:modified>
</cp:coreProperties>
</file>